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3" r:id="rId6"/>
    <p:sldMasterId id="2147483665" r:id="rId7"/>
  </p:sldMasterIdLst>
  <p:sldIdLst>
    <p:sldId id="431" r:id="rId8"/>
    <p:sldId id="292" r:id="rId9"/>
    <p:sldId id="425" r:id="rId10"/>
    <p:sldId id="426" r:id="rId11"/>
    <p:sldId id="398" r:id="rId12"/>
    <p:sldId id="399" r:id="rId13"/>
    <p:sldId id="400" r:id="rId14"/>
    <p:sldId id="427" r:id="rId15"/>
    <p:sldId id="428" r:id="rId16"/>
    <p:sldId id="401" r:id="rId17"/>
    <p:sldId id="402" r:id="rId18"/>
    <p:sldId id="429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30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8C5DA-5C66-C24C-4390-FB7702A54AC9}" v="830" dt="2024-04-04T02:53:30.180"/>
    <p1510:client id="{10322418-9776-F996-0617-8D90C33EAD9F}" v="957" dt="2024-04-04T01:08:31.936"/>
    <p1510:client id="{475DAD54-7AA1-25AE-247F-A10E15538BB5}" v="289" dt="2024-04-02T21:23:59.757"/>
    <p1510:client id="{4A05D5EC-A788-4A8B-9871-33FA87344358}" v="289" dt="2024-04-04T13:03:04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4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0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45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76A4D8-3B5D-0848-A85C-6DF61404A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B26183-1BF9-EA46-9E9F-6C0013F7C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753" y="680302"/>
            <a:ext cx="10823447" cy="1135619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0000"/>
              </a:lnSpc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9FAB09-B116-3944-82A3-B095D45452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753" y="1944710"/>
            <a:ext cx="10823447" cy="37412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 sz="3200" b="0" i="0">
                <a:solidFill>
                  <a:srgbClr val="D4E6FF"/>
                </a:solidFill>
                <a:latin typeface="Gotham" pitchFamily="2" charset="0"/>
                <a:cs typeface="Gotham" pitchFamily="2" charset="0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2800" b="0" i="0">
                <a:solidFill>
                  <a:srgbClr val="D4E6FF"/>
                </a:solidFill>
                <a:latin typeface="Gotham" pitchFamily="2" charset="0"/>
                <a:cs typeface="Gotham" pitchFamily="2" charset="0"/>
              </a:defRPr>
            </a:lvl2pPr>
            <a:lvl3pPr>
              <a:lnSpc>
                <a:spcPct val="100000"/>
              </a:lnSpc>
              <a:spcBef>
                <a:spcPts val="1600"/>
              </a:spcBef>
              <a:defRPr sz="2400" b="0" i="0">
                <a:solidFill>
                  <a:srgbClr val="D4E6FF"/>
                </a:solidFill>
                <a:latin typeface="Gotham" pitchFamily="2" charset="0"/>
                <a:cs typeface="Gotham" pitchFamily="2" charset="0"/>
              </a:defRPr>
            </a:lvl3pPr>
            <a:lvl4pPr>
              <a:lnSpc>
                <a:spcPct val="100000"/>
              </a:lnSpc>
              <a:spcBef>
                <a:spcPts val="1600"/>
              </a:spcBef>
              <a:defRPr sz="2000" b="0" i="0">
                <a:solidFill>
                  <a:srgbClr val="D4E6FF"/>
                </a:solidFill>
                <a:latin typeface="Gotham" pitchFamily="2" charset="0"/>
                <a:cs typeface="Gotham" pitchFamily="2" charset="0"/>
              </a:defRPr>
            </a:lvl4pPr>
            <a:lvl5pPr>
              <a:lnSpc>
                <a:spcPct val="100000"/>
              </a:lnSpc>
              <a:spcBef>
                <a:spcPts val="1600"/>
              </a:spcBef>
              <a:defRPr sz="2000" b="0" i="0">
                <a:solidFill>
                  <a:srgbClr val="D4E6FF"/>
                </a:solidFill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8E028D-0087-1547-AAF6-F2A851117609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16687C-BDB4-FD4E-AE5F-933AA844D0EE}"/>
              </a:ext>
            </a:extLst>
          </p:cNvPr>
          <p:cNvCxnSpPr>
            <a:cxnSpLocks/>
          </p:cNvCxnSpPr>
          <p:nvPr userDrawn="1"/>
        </p:nvCxnSpPr>
        <p:spPr>
          <a:xfrm>
            <a:off x="0" y="63250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5D0412-375F-AD40-B864-C075626E7A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1868" y="6489573"/>
            <a:ext cx="1059391" cy="2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79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94279A-D688-474E-90CF-A5BB96BE3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12D384-9D4E-964F-898A-0AE4F48E86A7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BC2EA9-7CAA-094F-B0EA-F7EB4C98A545}"/>
              </a:ext>
            </a:extLst>
          </p:cNvPr>
          <p:cNvCxnSpPr>
            <a:cxnSpLocks/>
          </p:cNvCxnSpPr>
          <p:nvPr userDrawn="1"/>
        </p:nvCxnSpPr>
        <p:spPr>
          <a:xfrm>
            <a:off x="0" y="63250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0685548-5DB0-044D-9350-9B5904B1E0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1868" y="6489573"/>
            <a:ext cx="1059391" cy="2167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6A23F4-BEF1-8041-872F-D2857C52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32569"/>
            <a:ext cx="10817354" cy="3026633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7000" b="1" i="0" cap="all" spc="-250" baseline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E1B5D3-D3D8-9C40-8008-629BE09BD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4681548"/>
            <a:ext cx="10817354" cy="1209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b="0" i="0" kern="1200" dirty="0">
                <a:solidFill>
                  <a:srgbClr val="D4E6FF"/>
                </a:solidFill>
                <a:latin typeface="Gotham" pitchFamily="2" charset="0"/>
                <a:ea typeface="+mn-ea"/>
                <a:cs typeface="Gotha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04992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2754" y="2002055"/>
            <a:ext cx="10823446" cy="39125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 sz="3200"/>
            </a:lvl1pPr>
            <a:lvl2pPr>
              <a:lnSpc>
                <a:spcPct val="100000"/>
              </a:lnSpc>
              <a:spcBef>
                <a:spcPts val="1600"/>
              </a:spcBef>
              <a:defRPr sz="2800"/>
            </a:lvl2pPr>
            <a:lvl3pPr>
              <a:lnSpc>
                <a:spcPct val="100000"/>
              </a:lnSpc>
              <a:spcBef>
                <a:spcPts val="1600"/>
              </a:spcBef>
              <a:defRPr sz="2400"/>
            </a:lvl3pPr>
            <a:lvl4pPr>
              <a:lnSpc>
                <a:spcPct val="100000"/>
              </a:lnSpc>
              <a:spcBef>
                <a:spcPts val="1600"/>
              </a:spcBef>
              <a:defRPr sz="2000"/>
            </a:lvl4pPr>
            <a:lvl5pPr>
              <a:lnSpc>
                <a:spcPct val="100000"/>
              </a:lnSpc>
              <a:spcBef>
                <a:spcPts val="1600"/>
              </a:spcBef>
              <a:defRPr sz="20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0400FE-E545-A24B-80DF-84B7DA401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754" y="133465"/>
            <a:ext cx="10820400" cy="1522081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4791075" algn="l"/>
              </a:tabLst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Medium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25107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2754" y="2002055"/>
            <a:ext cx="10823446" cy="39125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 sz="3200"/>
            </a:lvl1pPr>
            <a:lvl2pPr>
              <a:lnSpc>
                <a:spcPct val="100000"/>
              </a:lnSpc>
              <a:spcBef>
                <a:spcPts val="1600"/>
              </a:spcBef>
              <a:defRPr sz="2800"/>
            </a:lvl2pPr>
            <a:lvl3pPr>
              <a:lnSpc>
                <a:spcPct val="100000"/>
              </a:lnSpc>
              <a:spcBef>
                <a:spcPts val="1600"/>
              </a:spcBef>
              <a:defRPr sz="2400"/>
            </a:lvl3pPr>
            <a:lvl4pPr>
              <a:lnSpc>
                <a:spcPct val="100000"/>
              </a:lnSpc>
              <a:spcBef>
                <a:spcPts val="1600"/>
              </a:spcBef>
              <a:defRPr sz="2000"/>
            </a:lvl4pPr>
            <a:lvl5pPr>
              <a:lnSpc>
                <a:spcPct val="100000"/>
              </a:lnSpc>
              <a:spcBef>
                <a:spcPts val="1600"/>
              </a:spcBef>
              <a:defRPr sz="20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0400FE-E545-A24B-80DF-84B7DA401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754" y="133465"/>
            <a:ext cx="10820400" cy="1522081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4791075" algn="l"/>
              </a:tabLst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Medium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6633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3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0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5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0EC11-260A-4733-B429-5505C2D5347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58D5B-3474-4C9A-86D3-664E5B98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55C6A-008F-9440-8702-7BBE1CF06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6B3A99-2FD7-6246-AADF-DB7A1954050D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583CD9-01E8-5E4A-9FAC-14E46C459CEE}"/>
              </a:ext>
            </a:extLst>
          </p:cNvPr>
          <p:cNvCxnSpPr>
            <a:cxnSpLocks/>
          </p:cNvCxnSpPr>
          <p:nvPr userDrawn="1"/>
        </p:nvCxnSpPr>
        <p:spPr>
          <a:xfrm>
            <a:off x="0" y="63250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7EA4BD7-2545-0343-A434-7EB328D1A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31868" y="6489573"/>
            <a:ext cx="1059391" cy="2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9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10696-D913-594F-B99A-53727321D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857"/>
            <a:ext cx="12188952" cy="6856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BAA4B6-9B27-4F43-8419-669A5769059D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9A6C7-775A-924D-B765-8DAEEB1D92CF}"/>
              </a:ext>
            </a:extLst>
          </p:cNvPr>
          <p:cNvCxnSpPr>
            <a:cxnSpLocks/>
          </p:cNvCxnSpPr>
          <p:nvPr userDrawn="1"/>
        </p:nvCxnSpPr>
        <p:spPr>
          <a:xfrm>
            <a:off x="-3046" y="632415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DCC6E86-ED06-C94F-A16E-CE60AC1173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822" y="6488716"/>
            <a:ext cx="1059391" cy="2167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A0DAD-149D-2A44-96BE-0FE43ACDF3FA}"/>
              </a:ext>
            </a:extLst>
          </p:cNvPr>
          <p:cNvCxnSpPr>
            <a:cxnSpLocks/>
          </p:cNvCxnSpPr>
          <p:nvPr userDrawn="1"/>
        </p:nvCxnSpPr>
        <p:spPr>
          <a:xfrm>
            <a:off x="0" y="1685468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3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300">
          <a:solidFill>
            <a:schemeClr val="tx1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10696-D913-594F-B99A-53727321D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857"/>
            <a:ext cx="12188952" cy="6856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BAA4B6-9B27-4F43-8419-669A5769059D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9A6C7-775A-924D-B765-8DAEEB1D92CF}"/>
              </a:ext>
            </a:extLst>
          </p:cNvPr>
          <p:cNvCxnSpPr>
            <a:cxnSpLocks/>
          </p:cNvCxnSpPr>
          <p:nvPr userDrawn="1"/>
        </p:nvCxnSpPr>
        <p:spPr>
          <a:xfrm>
            <a:off x="-3046" y="632415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DCC6E86-ED06-C94F-A16E-CE60AC1173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822" y="6488716"/>
            <a:ext cx="1059391" cy="2167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A0DAD-149D-2A44-96BE-0FE43ACDF3FA}"/>
              </a:ext>
            </a:extLst>
          </p:cNvPr>
          <p:cNvCxnSpPr>
            <a:cxnSpLocks/>
          </p:cNvCxnSpPr>
          <p:nvPr userDrawn="1"/>
        </p:nvCxnSpPr>
        <p:spPr>
          <a:xfrm>
            <a:off x="0" y="1685468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300">
          <a:solidFill>
            <a:schemeClr val="tx1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" charset="0"/>
          <a:ea typeface="Gotham" charset="0"/>
          <a:cs typeface="Gotha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1194143C-D034-14B3-3315-02742E29B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Lopez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Culinary Arts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Q. Boles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L. Bullock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Mississippi Gulf Coast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04653" y="487428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04652" y="6620988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37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T. Moore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Childhood Education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346498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72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S. Whinery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Esthetics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3" y="4328026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96713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77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2520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L. Odom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Construction Wiring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4031893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B. Bradley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Mississippi Gulf Coast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3490972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04653" y="5746155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02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Technology Design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E. Ainsworth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M. Broadus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O. Gomez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04654" y="5316315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52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2520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Stevenson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Extemporaneous Speaking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4031893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W. Griffin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3598352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04654" y="5774831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2978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428481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2520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N. Dunaway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902028" y="298683"/>
            <a:ext cx="1453109" cy="1126833"/>
          </a:xfrm>
          <a:prstGeom prst="triangle">
            <a:avLst>
              <a:gd name="adj" fmla="val 493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13358" y="707360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793"/>
            <a:ext cx="12192000" cy="1163944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Heating, Ventilation, Air Conditioning 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Refrigeration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4031893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P. Brumfield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Southwest Mississippi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3490972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04654" y="5770212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1594393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692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2520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R.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Ginn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Motor Control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4031893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E. Reyes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Mississippi Gulf Coast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348635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04653" y="5735370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31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L. Garcia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Interview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H. Robinson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B. Lewis Jr.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04653" y="487890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04652" y="663648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678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M. Hodges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Skill Demonstration A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P. Brady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McCrary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2938741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04654" y="492530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12291" y="6678678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32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J. Walker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Architectural Drafting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24036" y="4331855"/>
            <a:ext cx="3943927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978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B. Coffey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Skill Demonstration Open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S.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Fanguy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Mendez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576945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04654" y="487428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04654" y="6622280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855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Service Technology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16727"/>
            <a:ext cx="12192000" cy="2115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T. </a:t>
            </a:r>
            <a:r>
              <a:rPr lang="en-US" sz="4400" dirty="0" err="1">
                <a:solidFill>
                  <a:schemeClr val="bg1"/>
                </a:solidFill>
                <a:latin typeface="Georgia" panose="02040502050405020303" pitchFamily="18" charset="0"/>
              </a:rPr>
              <a:t>Denmon</a:t>
            </a: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 III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20795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9764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9677"/>
            <a:ext cx="12192000" cy="24017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  <a:endParaRPr lang="en-US" sz="4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A. Davis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E. Ennis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Hinds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Mechatronics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4392110"/>
            <a:ext cx="12192000" cy="2017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52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900" dirty="0">
                <a:solidFill>
                  <a:schemeClr val="bg1"/>
                </a:solidFill>
                <a:latin typeface="Georgia" panose="02040502050405020303" pitchFamily="18" charset="0"/>
              </a:rPr>
              <a:t>J. Chacon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900" dirty="0">
                <a:solidFill>
                  <a:schemeClr val="bg1"/>
                </a:solidFill>
                <a:latin typeface="Georgia" panose="02040502050405020303" pitchFamily="18" charset="0"/>
              </a:rPr>
              <a:t>I. Ortega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000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3903152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12291" y="6410035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435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S. Spivey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 Care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3" y="4328025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96713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705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Design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L. Rainey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029527" y="4211782"/>
            <a:ext cx="6132945" cy="92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8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Speech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L. Rainey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198716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732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Promotional Bulletin Board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L. Dolan</a:t>
            </a:r>
            <a:b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A. Donald</a:t>
            </a:r>
            <a:b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M. Palmer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5140825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58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C. </a:t>
            </a:r>
            <a:r>
              <a:rPr lang="en-US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Goolsby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 Service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K. Lacy Sr.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G. Pickens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576945" y="487659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76945" y="6682508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33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502371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0960524" y="431067"/>
            <a:ext cx="1502371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9538" y="744304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57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 and Automation </a:t>
            </a:r>
            <a:b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B. Carlisle</a:t>
            </a:r>
            <a:b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J. DeJaun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Pearl River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577407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683886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510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D. Bass</a:t>
            </a:r>
            <a:b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J. Eskridge</a:t>
            </a:r>
            <a:b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X. Hoskins</a:t>
            </a:r>
            <a:b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D. Morrison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Coahoma Community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5611879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66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770226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636146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J. Williams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Coahoma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513817" y="252217"/>
            <a:ext cx="1794852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865920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58350"/>
            <a:ext cx="12192000" cy="1293236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Refinishing </a:t>
            </a:r>
            <a:b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1690" y="4802909"/>
            <a:ext cx="6608617" cy="18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190930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123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Posey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Drafting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W. Williams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R. Taylor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04654" y="487428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04654" y="661260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90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W. Enger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Mississippi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N. Coker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Wahl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Pearl River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2959966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04654" y="4869885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04654" y="6601207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563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2987"/>
            <a:ext cx="12192000" cy="33512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C. Little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Smith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Willow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Mississippi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Fabrication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547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913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Fabrication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2417074"/>
            <a:ext cx="12192000" cy="321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C. Sanderson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Vargas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M. Whitehead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550104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532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Fabrication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2392218"/>
            <a:ext cx="12192000" cy="3472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T. Holcomb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S. Kelley</a:t>
            </a:r>
            <a:b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G. Pouncey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Pearl River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4654" y="547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373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6200000">
            <a:off x="11174327" y="217265"/>
            <a:ext cx="1074765" cy="9605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350302" y="530502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1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Sculpture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67709"/>
            <a:ext cx="12192000" cy="2096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M. Allen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66436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77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770226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636146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Georgia" panose="02040502050405020303" pitchFamily="18" charset="0"/>
              </a:rPr>
              <a:t>Reiher</a:t>
            </a:r>
            <a:endParaRPr lang="en-US" sz="4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513817" y="252217"/>
            <a:ext cx="1794852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865920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58350"/>
            <a:ext cx="12192000" cy="1293236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Service </a:t>
            </a:r>
            <a:b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1690" y="4802909"/>
            <a:ext cx="6608617" cy="18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190930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46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P. Haag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Mississippi Gulf Coast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and Pastry Arts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M. Kent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K. Huddleston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Jones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576945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76944" y="488611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76944" y="6681999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189220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71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L. Boles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Cabinetmaking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318789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96713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15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2520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Anderson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Carpentry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4031893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H. Edwards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Coahoma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854036" y="3486353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854036" y="5774831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188997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04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226"/>
            <a:ext cx="12192000" cy="157845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Howell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1032473" y="29693"/>
            <a:ext cx="1053672" cy="126538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276412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060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Repair Technology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3135965"/>
            <a:ext cx="12192000" cy="174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SILVER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C. Coleman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Holmes Community College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 txBox="1">
            <a:spLocks/>
          </p:cNvSpPr>
          <p:nvPr/>
        </p:nvSpPr>
        <p:spPr>
          <a:xfrm>
            <a:off x="0" y="5081534"/>
            <a:ext cx="12192000" cy="1605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BRONZE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J. Williams</a:t>
            </a:r>
          </a:p>
          <a:p>
            <a:pPr marL="0" indent="0" algn="ctr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Coahoma Community College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576945" y="293333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76944" y="4886114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76944" y="6681999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1189220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7553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0174"/>
            <a:ext cx="12192000" cy="1042437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91789-DD06-4715-820D-8A44287A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1309"/>
            <a:ext cx="12192000" cy="3860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GOLD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M. </a:t>
            </a:r>
            <a:r>
              <a:rPr lang="en-US" sz="4400" dirty="0" err="1">
                <a:solidFill>
                  <a:schemeClr val="bg1"/>
                </a:solidFill>
                <a:latin typeface="Georgia" panose="02040502050405020303" pitchFamily="18" charset="0"/>
              </a:rPr>
              <a:t>Stokley</a:t>
            </a:r>
            <a:endParaRPr lang="en-US" sz="4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East Central Community College</a:t>
            </a:r>
          </a:p>
        </p:txBody>
      </p:sp>
      <p:sp>
        <p:nvSpPr>
          <p:cNvPr id="6" name="Isosceles Triangle 5"/>
          <p:cNvSpPr/>
          <p:nvPr/>
        </p:nvSpPr>
        <p:spPr>
          <a:xfrm rot="16200000">
            <a:off x="10876744" y="-110710"/>
            <a:ext cx="1068998" cy="156151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43"/>
          <p:cNvSpPr txBox="1"/>
          <p:nvPr/>
        </p:nvSpPr>
        <p:spPr>
          <a:xfrm>
            <a:off x="11156339" y="536329"/>
            <a:ext cx="1035661" cy="3341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2023-2024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E00F1E-6615-4CD4-AB5C-2FF31CBE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Cosmetology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604654" y="4318789"/>
            <a:ext cx="6982691" cy="4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114455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196713"/>
            <a:ext cx="1219200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140074" y="5412101"/>
            <a:ext cx="2051926" cy="1340863"/>
            <a:chOff x="10140074" y="5351013"/>
            <a:chExt cx="2051926" cy="1340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074" y="5351013"/>
              <a:ext cx="2051926" cy="1340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48982" y="6377674"/>
              <a:ext cx="17706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MISSISSIPPI POSTSECONDARY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189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CA PowerPoint Template" id="{B82A009D-1873-384F-B764-A181FD6B1296}" vid="{4735040C-3EBE-5E43-B6B4-81734E0CF426}"/>
    </a:ext>
  </a:extLst>
</a:theme>
</file>

<file path=ppt/theme/theme3.xml><?xml version="1.0" encoding="utf-8"?>
<a:theme xmlns:a="http://schemas.openxmlformats.org/drawingml/2006/main" name="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CA PowerPoint Template" id="{B82A009D-1873-384F-B764-A181FD6B1296}" vid="{EA01EEB9-D379-D146-BC7F-5FB4B4211A63}"/>
    </a:ext>
  </a:extLst>
</a:theme>
</file>

<file path=ppt/theme/theme4.xml><?xml version="1.0" encoding="utf-8"?>
<a:theme xmlns:a="http://schemas.openxmlformats.org/drawingml/2006/main" name="1_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CA PowerPoint Template" id="{B82A009D-1873-384F-B764-A181FD6B1296}" vid="{EA01EEB9-D379-D146-BC7F-5FB4B4211A6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2CFEA0B116424593F8EBF659FA6A4A" ma:contentTypeVersion="14" ma:contentTypeDescription="Create a new document." ma:contentTypeScope="" ma:versionID="d0d36a20ddd781728881cb37cabe30dd">
  <xsd:schema xmlns:xsd="http://www.w3.org/2001/XMLSchema" xmlns:xs="http://www.w3.org/2001/XMLSchema" xmlns:p="http://schemas.microsoft.com/office/2006/metadata/properties" xmlns:ns2="8a5535a4-8e30-4858-bf75-12a9dfd13025" xmlns:ns3="bc227b55-0dcd-4919-b652-5d87663e9592" targetNamespace="http://schemas.microsoft.com/office/2006/metadata/properties" ma:root="true" ma:fieldsID="d73542f985436154267e0c1353bb8828" ns2:_="" ns3:_="">
    <xsd:import namespace="8a5535a4-8e30-4858-bf75-12a9dfd13025"/>
    <xsd:import namespace="bc227b55-0dcd-4919-b652-5d87663e959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535a4-8e30-4858-bf75-12a9dfd1302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d5049c8-6793-4809-894a-a8cb8afbf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27b55-0dcd-4919-b652-5d87663e959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f8d058f-94b3-4716-a34b-3e3d2954a781}" ma:internalName="TaxCatchAll" ma:showField="CatchAllData" ma:web="bc227b55-0dcd-4919-b652-5d87663e95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5535a4-8e30-4858-bf75-12a9dfd13025">
      <Terms xmlns="http://schemas.microsoft.com/office/infopath/2007/PartnerControls"/>
    </lcf76f155ced4ddcb4097134ff3c332f>
    <TaxCatchAll xmlns="bc227b55-0dcd-4919-b652-5d87663e9592" xsi:nil="true"/>
    <SharedWithUsers xmlns="bc227b55-0dcd-4919-b652-5d87663e9592">
      <UserInfo>
        <DisplayName>Danielle Clay</DisplayName>
        <AccountId>66</AccountId>
        <AccountType/>
      </UserInfo>
      <UserInfo>
        <DisplayName>Ashley Hobson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03881E1-8EEA-410B-BFBD-1548902AA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5535a4-8e30-4858-bf75-12a9dfd13025"/>
    <ds:schemaRef ds:uri="bc227b55-0dcd-4919-b652-5d87663e95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410F06-1969-425B-9AC1-D33CBF7D60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98F0E2-BCD7-47EE-A059-F405746886A0}">
  <ds:schemaRefs>
    <ds:schemaRef ds:uri="bc227b55-0dcd-4919-b652-5d87663e9592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8a5535a4-8e30-4858-bf75-12a9dfd1302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713</Words>
  <Application>Microsoft Macintosh PowerPoint</Application>
  <PresentationFormat>Widescreen</PresentationFormat>
  <Paragraphs>313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Georgia</vt:lpstr>
      <vt:lpstr>Gotham</vt:lpstr>
      <vt:lpstr>Gotham Bold</vt:lpstr>
      <vt:lpstr>Gotham Medium</vt:lpstr>
      <vt:lpstr>Times New Roman</vt:lpstr>
      <vt:lpstr>Office Theme</vt:lpstr>
      <vt:lpstr>Dark Background</vt:lpstr>
      <vt:lpstr>Header</vt:lpstr>
      <vt:lpstr>1_Header</vt:lpstr>
      <vt:lpstr>PowerPoint Presentation</vt:lpstr>
      <vt:lpstr>Architectural Drafting</vt:lpstr>
      <vt:lpstr>Automotive Refinishing  Technology</vt:lpstr>
      <vt:lpstr>Automotive Service  Technology</vt:lpstr>
      <vt:lpstr>Baking and Pastry Arts</vt:lpstr>
      <vt:lpstr>Cabinetmaking</vt:lpstr>
      <vt:lpstr>Carpentry</vt:lpstr>
      <vt:lpstr>Collision Repair Technology</vt:lpstr>
      <vt:lpstr>Cosmetology</vt:lpstr>
      <vt:lpstr>Culinary Arts</vt:lpstr>
      <vt:lpstr>Early Childhood Education</vt:lpstr>
      <vt:lpstr>Esthetics</vt:lpstr>
      <vt:lpstr>Electrical Construction Wiring</vt:lpstr>
      <vt:lpstr>Engineering Technology Design</vt:lpstr>
      <vt:lpstr>Extemporaneous Speaking</vt:lpstr>
      <vt:lpstr>Heating, Ventilation, Air Conditioning  and Refrigeration</vt:lpstr>
      <vt:lpstr>Industrial Motor Control</vt:lpstr>
      <vt:lpstr>Job Interview</vt:lpstr>
      <vt:lpstr>Job Skill Demonstration A</vt:lpstr>
      <vt:lpstr>Job Skill Demonstration Open</vt:lpstr>
      <vt:lpstr>Marine Service Technology</vt:lpstr>
      <vt:lpstr>Mechatronics</vt:lpstr>
      <vt:lpstr>Nail Care</vt:lpstr>
      <vt:lpstr>Pin Design</vt:lpstr>
      <vt:lpstr>Prepared Speech</vt:lpstr>
      <vt:lpstr>Promotional Bulletin Board</vt:lpstr>
      <vt:lpstr>Restaurant Service</vt:lpstr>
      <vt:lpstr>Robotics and Automation  Technology</vt:lpstr>
      <vt:lpstr>Teamworks</vt:lpstr>
      <vt:lpstr>Technical Drafting</vt:lpstr>
      <vt:lpstr>Welding</vt:lpstr>
      <vt:lpstr>Welding Fabrication</vt:lpstr>
      <vt:lpstr>Welding Fabrication</vt:lpstr>
      <vt:lpstr>Welding Fabrication</vt:lpstr>
      <vt:lpstr>Welding Sculpture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Hobson</dc:creator>
  <cp:lastModifiedBy>Mark Jenkins</cp:lastModifiedBy>
  <cp:revision>839</cp:revision>
  <dcterms:created xsi:type="dcterms:W3CDTF">2023-03-24T19:40:22Z</dcterms:created>
  <dcterms:modified xsi:type="dcterms:W3CDTF">2024-07-17T18:56:18Z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0x010100822CFEA0B116424593F8EBF659FA6A4A</vt:lpwstr>
  </property>
  <property fmtid="{D5CDD505-2E9C-101B-9397-08002B2CF9AE}" pid="3" name="MediaServiceImageTags">
    <vt:lpwstr/>
  </property>
</Properties>
</file>